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2" r:id="rId6"/>
    <p:sldMasterId id="2147483827" r:id="rId7"/>
    <p:sldMasterId id="2147483859" r:id="rId8"/>
    <p:sldMasterId id="2147483900" r:id="rId9"/>
  </p:sldMasterIdLst>
  <p:notesMasterIdLst>
    <p:notesMasterId r:id="rId20"/>
  </p:notesMasterIdLst>
  <p:sldIdLst>
    <p:sldId id="326" r:id="rId10"/>
    <p:sldId id="515" r:id="rId11"/>
    <p:sldId id="369" r:id="rId12"/>
    <p:sldId id="265" r:id="rId13"/>
    <p:sldId id="3397" r:id="rId14"/>
    <p:sldId id="3399" r:id="rId15"/>
    <p:sldId id="3398" r:id="rId16"/>
    <p:sldId id="3400" r:id="rId17"/>
    <p:sldId id="496" r:id="rId18"/>
    <p:sldId id="51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54" d="100"/>
          <a:sy n="54" d="100"/>
        </p:scale>
        <p:origin x="412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851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401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39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321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2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374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506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98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10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314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0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186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0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2022/1/17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2022/1/17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1056-3E7D-4A87-B126-8DC8F873F06E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2677-4A5B-4F3A-A847-69FDB80B8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7.xml"/><Relationship Id="rId1" Type="http://schemas.openxmlformats.org/officeDocument/2006/relationships/tags" Target="../tags/tag5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1.wdp"/><Relationship Id="rId7" Type="http://schemas.openxmlformats.org/officeDocument/2006/relationships/image" Target="../media/image6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2.png"/><Relationship Id="rId5" Type="http://schemas.openxmlformats.org/officeDocument/2006/relationships/image" Target="../media/image69.png"/><Relationship Id="rId4" Type="http://schemas.microsoft.com/office/2007/relationships/hdphoto" Target="../media/hdphoto1.wdp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4.png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9.png"/><Relationship Id="rId11" Type="http://schemas.openxmlformats.org/officeDocument/2006/relationships/image" Target="../media/image120.png"/><Relationship Id="rId5" Type="http://schemas.openxmlformats.org/officeDocument/2006/relationships/image" Target="../media/image60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59.png"/><Relationship Id="rId9" Type="http://schemas.microsoft.com/office/2007/relationships/hdphoto" Target="../media/hdphoto4.wdp"/><Relationship Id="rId1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6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3067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7" y="1604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Thứ hai 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17 </a:t>
            </a:r>
            <a:r>
              <a:rPr kumimoji="0" 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</a:rPr>
              <a:t>Ǉ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háng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 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2022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6152" y="1064880"/>
            <a:ext cx="44454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Toán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35083" y="1773199"/>
            <a:ext cx="1032146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Bài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37 : Phép nhân ( Tiết 1 – trang 4,5)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693581" y="2785730"/>
            <a:ext cx="6804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9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-546100"/>
            <a:ext cx="6858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74126" y="402948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9BA2D1-C458-4540-9B24-B6FAFC358D62}"/>
              </a:ext>
            </a:extLst>
          </p:cNvPr>
          <p:cNvSpPr txBox="1"/>
          <p:nvPr/>
        </p:nvSpPr>
        <p:spPr>
          <a:xfrm>
            <a:off x="6720289" y="3225798"/>
            <a:ext cx="4825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563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9DAA13-E37C-4BCF-A556-BAF1BD41B728}"/>
              </a:ext>
            </a:extLst>
          </p:cNvPr>
          <p:cNvGrpSpPr/>
          <p:nvPr/>
        </p:nvGrpSpPr>
        <p:grpSpPr>
          <a:xfrm>
            <a:off x="6463575" y="525603"/>
            <a:ext cx="5048250" cy="4457700"/>
            <a:chOff x="6123333" y="259789"/>
            <a:chExt cx="5048250" cy="445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5056B4-1FDD-4B3A-89B0-0F6AFE5BB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3333" y="259789"/>
              <a:ext cx="5048250" cy="44577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E72E3D-FB7B-4F80-B58F-E2BDF23FBA8F}"/>
                </a:ext>
              </a:extLst>
            </p:cNvPr>
            <p:cNvSpPr txBox="1"/>
            <p:nvPr/>
          </p:nvSpPr>
          <p:spPr>
            <a:xfrm>
              <a:off x="6937729" y="769676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2 quả cam. 3 đĩa như vậy có tất cả mấy quả cam?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5781D34D-5620-4BCE-8435-49B88E916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E16D28-02C7-41F7-8873-A62317D9DC4F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C0CB7-9700-42E1-A32C-1F4A4B9B881E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E9446-E283-4A0E-B782-60386D662D75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547BF-CA4E-4DE4-9C28-A8AF9049ABF8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6AE3AB-4E85-4E70-A43A-DE2F035E5BB0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6AEE170-DCB8-45C5-A527-58869C09DEE0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F21BB-2910-4CD7-8FD0-EAF6E03F03D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32BBF94-45CF-452B-9D32-2294497D04D3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476101-E6D2-486F-ACF1-66ED4010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ED7A7FD-F9AA-4DE5-9FF1-01C1CA910EBD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F796406-6BCB-4CD1-983C-2136686CC67E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3A514835-8DDC-4C63-8A3D-0E968534757E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FB63B0-33A0-4BED-AD14-473DF7E2514D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65F494-B2D8-4A41-808B-CB68A8A53BF8}"/>
              </a:ext>
            </a:extLst>
          </p:cNvPr>
          <p:cNvSpPr txBox="1"/>
          <p:nvPr/>
        </p:nvSpPr>
        <p:spPr>
          <a:xfrm>
            <a:off x="6567265" y="453795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58541-0592-4804-B3CE-5C743BD48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543BDD6-2831-4812-AFCD-E4569F0E5443}"/>
              </a:ext>
            </a:extLst>
          </p:cNvPr>
          <p:cNvGrpSpPr/>
          <p:nvPr/>
        </p:nvGrpSpPr>
        <p:grpSpPr>
          <a:xfrm>
            <a:off x="5424728" y="415523"/>
            <a:ext cx="6049821" cy="3038475"/>
            <a:chOff x="5625412" y="415523"/>
            <a:chExt cx="6049821" cy="30384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FF65443-43DD-48E8-83F8-845A83E5E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25412" y="415523"/>
              <a:ext cx="6049821" cy="30384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CC073B-3C70-47D0-9795-DD913DFF5BC6}"/>
                </a:ext>
              </a:extLst>
            </p:cNvPr>
            <p:cNvSpPr txBox="1"/>
            <p:nvPr/>
          </p:nvSpPr>
          <p:spPr>
            <a:xfrm>
              <a:off x="5831558" y="955032"/>
              <a:ext cx="36840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Mỗi đĩa có 3 quả cam. 2 đĩa như vậy có tất cả mấy quả cam?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9EDBED-A041-47F3-B996-95FB7C6A0E87}"/>
              </a:ext>
            </a:extLst>
          </p:cNvPr>
          <p:cNvSpPr txBox="1"/>
          <p:nvPr/>
        </p:nvSpPr>
        <p:spPr>
          <a:xfrm>
            <a:off x="1020417" y="5178647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FB5728-F71D-4F83-849D-0191C79D3DEF}"/>
              </a:ext>
            </a:extLst>
          </p:cNvPr>
          <p:cNvSpPr txBox="1"/>
          <p:nvPr/>
        </p:nvSpPr>
        <p:spPr>
          <a:xfrm>
            <a:off x="1362093" y="5240079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/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763EB3F-FC36-4AE6-AFF0-98FFED79D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99" y="5285914"/>
                <a:ext cx="2868093" cy="954107"/>
              </a:xfrm>
              <a:prstGeom prst="rect">
                <a:avLst/>
              </a:prstGeom>
              <a:blipFill>
                <a:blip r:embed="rId9"/>
                <a:stretch>
                  <a:fillRect l="-4459" t="-6329" r="-3185" b="-1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 animBg="1"/>
      <p:bldP spid="11" grpId="0"/>
      <p:bldP spid="13" grpId="0" animBg="1"/>
      <p:bldP spid="14" grpId="0"/>
      <p:bldP spid="15" grpId="0"/>
      <p:bldP spid="17" grpId="0"/>
      <p:bldP spid="18" grpId="0"/>
      <p:bldP spid="19" grpId="0"/>
      <p:bldP spid="24" grpId="0"/>
      <p:bldP spid="25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993155" y="2174765"/>
            <a:ext cx="4960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Hoạt</a:t>
            </a:r>
            <a:r>
              <a:rPr lang="en-US" altLang="zh-C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</a:t>
            </a:r>
            <a:r>
              <a:rPr lang="en-US" altLang="zh-CN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662466" y="6600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3067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7" y="1604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Bài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219908" y="1074554"/>
            <a:ext cx="753547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a) 2 + 2 + 2 +2 + 2 = 10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DEAEEA2E-24E8-418C-97A6-483FB9486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8120" y="1654626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2 </a:t>
            </a:r>
            <a:r>
              <a:rPr kumimoji="0" lang="en-US" altLang="en-US" sz="38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5 = 10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25EE9A7-BEF0-4704-87B6-8891A9EF8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6633" y="2520415"/>
            <a:ext cx="753547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5 + 5 = 10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25A29E42-FA52-41F2-AA25-8868471B9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710" y="3020477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5 </a:t>
            </a:r>
            <a:r>
              <a:rPr kumimoji="0" lang="en-US" altLang="en-US" sz="38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 = 10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0D21A3E-9956-4A1F-BF80-7DC40740E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317" y="3966277"/>
            <a:ext cx="857999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b)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</a:t>
            </a:r>
            <a:r>
              <a:rPr kumimoji="0" lang="en-US" altLang="en-US" sz="380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5 = 3 + 3 + 3 + 3 + 3 = 15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99E47E6C-8AA0-47F0-803A-52206EDD4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710" y="4546349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5 </a:t>
            </a:r>
            <a:r>
              <a:rPr kumimoji="0" lang="en-US" altLang="en-US" sz="38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= 5 + 5 + 5 = 15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50E3C3C2-E7C8-4F18-A89D-FE9670900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710" y="5245120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3 </a:t>
            </a:r>
            <a:r>
              <a:rPr kumimoji="0" lang="en-US" altLang="en-US" sz="38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5 = 15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F6D000F2-E8D0-4035-9ACF-FD3431187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710" y="5936893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5 </a:t>
            </a:r>
            <a:r>
              <a:rPr kumimoji="0" lang="en-US" altLang="en-US" sz="38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3 = 15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7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1BB8B07-C5BD-4A6D-8372-848C9D91F5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835FC0F4-50EC-4FA1-938F-0B8FAEBB8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C3B620A-8707-4FAE-8444-FB0998084704}"/>
              </a:ext>
            </a:extLst>
          </p:cNvPr>
          <p:cNvSpPr/>
          <p:nvPr/>
        </p:nvSpPr>
        <p:spPr>
          <a:xfrm>
            <a:off x="3255122" y="423320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6FCF-3D03-40D8-8BCB-C8EBC19B6E11}"/>
              </a:ext>
            </a:extLst>
          </p:cNvPr>
          <p:cNvSpPr txBox="1"/>
          <p:nvPr/>
        </p:nvSpPr>
        <p:spPr>
          <a:xfrm>
            <a:off x="3692444" y="423320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Tìm phép nhân thích hợp.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BD6A10-B213-4989-AEE0-166760531F76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4BB8870-C344-4FDC-A6CC-BD7F897FEC80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5F56B9E-F25B-44AA-AC81-5EEDC97EE7BE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7DA74B-5AAB-4A0C-A227-700A8425AC92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81AEFCA-ED29-48AD-BEE3-CE566A74B9F7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60E48B-7B1E-4A82-930F-CC5E951861DA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8408E5-DB96-4EEE-81E1-C753F7A68784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426</Words>
  <Application>Microsoft Office PowerPoint</Application>
  <PresentationFormat>Màn hình rộng</PresentationFormat>
  <Paragraphs>166</Paragraphs>
  <Slides>10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9</vt:i4>
      </vt:variant>
      <vt:variant>
        <vt:lpstr>Tiêu đề Bản chiếu</vt:lpstr>
      </vt:variant>
      <vt:variant>
        <vt:i4>10</vt:i4>
      </vt:variant>
    </vt:vector>
  </HeadingPairs>
  <TitlesOfParts>
    <vt:vector size="31" baseType="lpstr">
      <vt:lpstr>DengXian</vt:lpstr>
      <vt:lpstr>DengXian</vt:lpstr>
      <vt:lpstr>微软雅黑</vt:lpstr>
      <vt:lpstr>Arial</vt:lpstr>
      <vt:lpstr>Arial-Rounded</vt:lpstr>
      <vt:lpstr>Calibri</vt:lpstr>
      <vt:lpstr>Calibri Light</vt:lpstr>
      <vt:lpstr>Cambria Math</vt:lpstr>
      <vt:lpstr>HP001 4 hàng</vt:lpstr>
      <vt:lpstr>ITC Avant Garde Std Bk</vt:lpstr>
      <vt:lpstr>Times New Roman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Office 主题</vt:lpstr>
      <vt:lpstr>https://www.freeppt7.com</vt:lpstr>
      <vt:lpstr>1_Office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42</cp:revision>
  <dcterms:created xsi:type="dcterms:W3CDTF">2021-07-20T01:55:21Z</dcterms:created>
  <dcterms:modified xsi:type="dcterms:W3CDTF">2022-01-17T03:58:47Z</dcterms:modified>
</cp:coreProperties>
</file>